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sldIdLst>
    <p:sldId id="26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</p:sldIdLst>
  <p:sldSz cx="9144000" cy="5143500" type="screen16x9"/>
  <p:notesSz cx="6858000" cy="9144000"/>
  <p:custDataLst>
    <p:tags r:id="rId12"/>
  </p:custDataLst>
  <p:defaultTextStyle>
    <a:defPPr>
      <a:defRPr lang="en-US"/>
    </a:defPPr>
    <a:lvl1pPr marL="0" algn="l" defTabSz="91432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4" algn="l" defTabSz="91432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27" algn="l" defTabSz="91432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1" algn="l" defTabSz="91432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54" algn="l" defTabSz="91432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17" algn="l" defTabSz="91432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81" algn="l" defTabSz="91432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45" algn="l" defTabSz="91432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08" algn="l" defTabSz="91432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236" y="-3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1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F1BE9-B57C-498F-AC7D-C05E3E786575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A1E25-5442-4AB3-89FD-63405F211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20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F1BE9-B57C-498F-AC7D-C05E3E786575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A1E25-5442-4AB3-89FD-63405F211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837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71450"/>
            <a:ext cx="2057400" cy="3657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71450"/>
            <a:ext cx="6019800" cy="3657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F1BE9-B57C-498F-AC7D-C05E3E786575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A1E25-5442-4AB3-89FD-63405F211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39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F1BE9-B57C-498F-AC7D-C05E3E786575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A1E25-5442-4AB3-89FD-63405F211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648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3305177"/>
            <a:ext cx="7772400" cy="102155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6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1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8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1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30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F1BE9-B57C-498F-AC7D-C05E3E786575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A1E25-5442-4AB3-89FD-63405F211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391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00125"/>
            <a:ext cx="4038600" cy="282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00125"/>
            <a:ext cx="4038600" cy="282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F1BE9-B57C-498F-AC7D-C05E3E786575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A1E25-5442-4AB3-89FD-63405F211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772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4" indent="0">
              <a:buNone/>
              <a:defRPr sz="2000" b="1"/>
            </a:lvl2pPr>
            <a:lvl3pPr marL="914327" indent="0">
              <a:buNone/>
              <a:defRPr sz="1800" b="1"/>
            </a:lvl3pPr>
            <a:lvl4pPr marL="1371491" indent="0">
              <a:buNone/>
              <a:defRPr sz="1600" b="1"/>
            </a:lvl4pPr>
            <a:lvl5pPr marL="1828654" indent="0">
              <a:buNone/>
              <a:defRPr sz="1600" b="1"/>
            </a:lvl5pPr>
            <a:lvl6pPr marL="2285817" indent="0">
              <a:buNone/>
              <a:defRPr sz="1600" b="1"/>
            </a:lvl6pPr>
            <a:lvl7pPr marL="2742981" indent="0">
              <a:buNone/>
              <a:defRPr sz="1600" b="1"/>
            </a:lvl7pPr>
            <a:lvl8pPr marL="3200145" indent="0">
              <a:buNone/>
              <a:defRPr sz="1600" b="1"/>
            </a:lvl8pPr>
            <a:lvl9pPr marL="365730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4" indent="0">
              <a:buNone/>
              <a:defRPr sz="2000" b="1"/>
            </a:lvl2pPr>
            <a:lvl3pPr marL="914327" indent="0">
              <a:buNone/>
              <a:defRPr sz="1800" b="1"/>
            </a:lvl3pPr>
            <a:lvl4pPr marL="1371491" indent="0">
              <a:buNone/>
              <a:defRPr sz="1600" b="1"/>
            </a:lvl4pPr>
            <a:lvl5pPr marL="1828654" indent="0">
              <a:buNone/>
              <a:defRPr sz="1600" b="1"/>
            </a:lvl5pPr>
            <a:lvl6pPr marL="2285817" indent="0">
              <a:buNone/>
              <a:defRPr sz="1600" b="1"/>
            </a:lvl6pPr>
            <a:lvl7pPr marL="2742981" indent="0">
              <a:buNone/>
              <a:defRPr sz="1600" b="1"/>
            </a:lvl7pPr>
            <a:lvl8pPr marL="3200145" indent="0">
              <a:buNone/>
              <a:defRPr sz="1600" b="1"/>
            </a:lvl8pPr>
            <a:lvl9pPr marL="365730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F1BE9-B57C-498F-AC7D-C05E3E786575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A1E25-5442-4AB3-89FD-63405F211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73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F1BE9-B57C-498F-AC7D-C05E3E786575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A1E25-5442-4AB3-89FD-63405F211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056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F1BE9-B57C-498F-AC7D-C05E3E786575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A1E25-5442-4AB3-89FD-63405F211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927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64" indent="0">
              <a:buNone/>
              <a:defRPr sz="1200"/>
            </a:lvl2pPr>
            <a:lvl3pPr marL="914327" indent="0">
              <a:buNone/>
              <a:defRPr sz="1000"/>
            </a:lvl3pPr>
            <a:lvl4pPr marL="1371491" indent="0">
              <a:buNone/>
              <a:defRPr sz="900"/>
            </a:lvl4pPr>
            <a:lvl5pPr marL="1828654" indent="0">
              <a:buNone/>
              <a:defRPr sz="900"/>
            </a:lvl5pPr>
            <a:lvl6pPr marL="2285817" indent="0">
              <a:buNone/>
              <a:defRPr sz="900"/>
            </a:lvl6pPr>
            <a:lvl7pPr marL="2742981" indent="0">
              <a:buNone/>
              <a:defRPr sz="900"/>
            </a:lvl7pPr>
            <a:lvl8pPr marL="3200145" indent="0">
              <a:buNone/>
              <a:defRPr sz="900"/>
            </a:lvl8pPr>
            <a:lvl9pPr marL="365730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F1BE9-B57C-498F-AC7D-C05E3E786575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A1E25-5442-4AB3-89FD-63405F211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54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2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64" indent="0">
              <a:buNone/>
              <a:defRPr sz="2800"/>
            </a:lvl2pPr>
            <a:lvl3pPr marL="914327" indent="0">
              <a:buNone/>
              <a:defRPr sz="2400"/>
            </a:lvl3pPr>
            <a:lvl4pPr marL="1371491" indent="0">
              <a:buNone/>
              <a:defRPr sz="2000"/>
            </a:lvl4pPr>
            <a:lvl5pPr marL="1828654" indent="0">
              <a:buNone/>
              <a:defRPr sz="2000"/>
            </a:lvl5pPr>
            <a:lvl6pPr marL="2285817" indent="0">
              <a:buNone/>
              <a:defRPr sz="2000"/>
            </a:lvl6pPr>
            <a:lvl7pPr marL="2742981" indent="0">
              <a:buNone/>
              <a:defRPr sz="2000"/>
            </a:lvl7pPr>
            <a:lvl8pPr marL="3200145" indent="0">
              <a:buNone/>
              <a:defRPr sz="2000"/>
            </a:lvl8pPr>
            <a:lvl9pPr marL="3657308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6"/>
          </a:xfrm>
        </p:spPr>
        <p:txBody>
          <a:bodyPr/>
          <a:lstStyle>
            <a:lvl1pPr marL="0" indent="0">
              <a:buNone/>
              <a:defRPr sz="1400"/>
            </a:lvl1pPr>
            <a:lvl2pPr marL="457164" indent="0">
              <a:buNone/>
              <a:defRPr sz="1200"/>
            </a:lvl2pPr>
            <a:lvl3pPr marL="914327" indent="0">
              <a:buNone/>
              <a:defRPr sz="1000"/>
            </a:lvl3pPr>
            <a:lvl4pPr marL="1371491" indent="0">
              <a:buNone/>
              <a:defRPr sz="900"/>
            </a:lvl4pPr>
            <a:lvl5pPr marL="1828654" indent="0">
              <a:buNone/>
              <a:defRPr sz="900"/>
            </a:lvl5pPr>
            <a:lvl6pPr marL="2285817" indent="0">
              <a:buNone/>
              <a:defRPr sz="900"/>
            </a:lvl6pPr>
            <a:lvl7pPr marL="2742981" indent="0">
              <a:buNone/>
              <a:defRPr sz="900"/>
            </a:lvl7pPr>
            <a:lvl8pPr marL="3200145" indent="0">
              <a:buNone/>
              <a:defRPr sz="900"/>
            </a:lvl8pPr>
            <a:lvl9pPr marL="365730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F1BE9-B57C-498F-AC7D-C05E3E786575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A1E25-5442-4AB3-89FD-63405F211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08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33" tIns="45717" rIns="91433" bIns="45717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</p:spPr>
        <p:txBody>
          <a:bodyPr vert="horz" lIns="91433" tIns="45717" rIns="91433" bIns="45717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4767264"/>
            <a:ext cx="2133600" cy="273844"/>
          </a:xfrm>
          <a:prstGeom prst="rect">
            <a:avLst/>
          </a:prstGeom>
        </p:spPr>
        <p:txBody>
          <a:bodyPr vert="horz" lIns="91433" tIns="45717" rIns="91433" bIns="4571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AF1BE9-B57C-498F-AC7D-C05E3E786575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33" tIns="45717" rIns="91433" bIns="4571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33" tIns="45717" rIns="91433" bIns="4571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A1E25-5442-4AB3-89FD-63405F211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467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327" rtl="0" eaLnBrk="1" latinLnBrk="0" hangingPunct="1"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3" indent="-342873" algn="l" defTabSz="914327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90" indent="-285727" algn="l" defTabSz="914327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2909" indent="-228582" algn="l" defTabSz="9143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72" indent="-228582" algn="l" defTabSz="914327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36" indent="-228582" algn="l" defTabSz="914327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9" indent="-228582" algn="l" defTabSz="9143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63" indent="-228582" algn="l" defTabSz="9143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27" indent="-228582" algn="l" defTabSz="9143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90" indent="-228582" algn="l" defTabSz="9143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4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7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1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54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17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81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45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08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13" Type="http://schemas.openxmlformats.org/officeDocument/2006/relationships/slide" Target="slide8.xml"/><Relationship Id="rId18" Type="http://schemas.openxmlformats.org/officeDocument/2006/relationships/image" Target="../media/image3.png"/><Relationship Id="rId3" Type="http://schemas.openxmlformats.org/officeDocument/2006/relationships/slide" Target="slide7.xml"/><Relationship Id="rId7" Type="http://schemas.openxmlformats.org/officeDocument/2006/relationships/slide" Target="slide4.xml"/><Relationship Id="rId12" Type="http://schemas.openxmlformats.org/officeDocument/2006/relationships/image" Target="../media/image9.gif"/><Relationship Id="rId17" Type="http://schemas.openxmlformats.org/officeDocument/2006/relationships/image" Target="../media/image12.jpeg"/><Relationship Id="rId2" Type="http://schemas.openxmlformats.org/officeDocument/2006/relationships/image" Target="../media/image1.jpeg"/><Relationship Id="rId16" Type="http://schemas.openxmlformats.org/officeDocument/2006/relationships/slide" Target="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gif"/><Relationship Id="rId11" Type="http://schemas.openxmlformats.org/officeDocument/2006/relationships/slide" Target="slide5.xml"/><Relationship Id="rId5" Type="http://schemas.openxmlformats.org/officeDocument/2006/relationships/slide" Target="slide6.xml"/><Relationship Id="rId15" Type="http://schemas.openxmlformats.org/officeDocument/2006/relationships/image" Target="../media/image11.gif"/><Relationship Id="rId10" Type="http://schemas.openxmlformats.org/officeDocument/2006/relationships/image" Target="../media/image8.gif"/><Relationship Id="rId19" Type="http://schemas.openxmlformats.org/officeDocument/2006/relationships/slide" Target="slide10.xml"/><Relationship Id="rId4" Type="http://schemas.openxmlformats.org/officeDocument/2006/relationships/image" Target="../media/image5.gif"/><Relationship Id="rId9" Type="http://schemas.openxmlformats.org/officeDocument/2006/relationships/slide" Target="slide3.xml"/><Relationship Id="rId14" Type="http://schemas.openxmlformats.org/officeDocument/2006/relationships/image" Target="../media/image10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" Target="slide2.xml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" Target="slide2.xml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" Target="slide2.xml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" Target="slide2.xml"/><Relationship Id="rId7" Type="http://schemas.openxmlformats.org/officeDocument/2006/relationships/image" Target="../media/image15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" Target="slide2.xml"/><Relationship Id="rId7" Type="http://schemas.openxmlformats.org/officeDocument/2006/relationships/image" Target="../media/image15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" Target="slide2.xml"/><Relationship Id="rId7" Type="http://schemas.openxmlformats.org/officeDocument/2006/relationships/image" Target="../media/image15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" Target="slide2.xml"/><Relationship Id="rId7" Type="http://schemas.openxmlformats.org/officeDocument/2006/relationships/image" Target="../media/image15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 descr="C:\Users\ADMIN\Desktop\Tai nguyen thiet ke tro choi\Angry birds epic birds\1505573783630 (2).pn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400550"/>
            <a:ext cx="1028700" cy="563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" y="29111"/>
            <a:ext cx="2209799" cy="255454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033CC"/>
                </a:solidFill>
                <a:latin typeface="UTM Than Chien Tranh" panose="02040403050506020204" pitchFamily="18" charset="0"/>
              </a:rPr>
              <a:t>CÂU CÁ CÙNG </a:t>
            </a:r>
          </a:p>
          <a:p>
            <a:pPr algn="ctr"/>
            <a:r>
              <a:rPr lang="en-US" sz="4000" dirty="0" smtClean="0">
                <a:solidFill>
                  <a:srgbClr val="0033CC"/>
                </a:solidFill>
                <a:latin typeface="UTM Than Chien Tranh" panose="02040403050506020204" pitchFamily="18" charset="0"/>
              </a:rPr>
              <a:t>TOM &amp; JERRY</a:t>
            </a:r>
            <a:endParaRPr lang="en-US" sz="4000" dirty="0">
              <a:solidFill>
                <a:srgbClr val="0033CC"/>
              </a:solidFill>
              <a:latin typeface="UTM Than Chien Tranh" panose="020404030505060202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7641"/>
            <a:ext cx="1030977" cy="1347416"/>
          </a:xfrm>
          <a:prstGeom prst="rect">
            <a:avLst/>
          </a:prstGeom>
        </p:spPr>
      </p:pic>
      <p:pic>
        <p:nvPicPr>
          <p:cNvPr id="2" name="TomAndJerryOST-V.A-2794728_hq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2400" y="261205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7" presetClass="emph" presetSubtype="0" repeatCount="400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7" presetClass="emph" presetSubtype="0" repeatCount="400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250" autoRev="1" fill="remov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" dur="250" autoRev="1" fill="remov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hlinkClick r:id="" action="ppaction://hlinkshowjump?jump=nextslide"/>
          </p:cNvPr>
          <p:cNvSpPr/>
          <p:nvPr/>
        </p:nvSpPr>
        <p:spPr>
          <a:xfrm>
            <a:off x="2286000" y="1200150"/>
            <a:ext cx="5010150" cy="2286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BÀI MỚI</a:t>
            </a:r>
            <a:endParaRPr lang="en-US" sz="48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445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 descr="C:\Users\ADMIN\Desktop\Doreamon cau ca\allison-mcgrath-crayonsswimming.gif">
            <a:hlinkClick r:id="rId3" action="ppaction://hlinksldjump"/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019550"/>
            <a:ext cx="1087992" cy="114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5" descr="C:\Users\ADMIN\Desktop\Doreamon cau ca\source (1).gif">
            <a:hlinkClick r:id="rId5" action="ppaction://hlinksldjump"/>
          </p:cNvPr>
          <p:cNvPicPr>
            <a:picLocks noChangeAspect="1" noChangeArrowheads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2" y="4134395"/>
            <a:ext cx="1121229" cy="100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C:\Users\ADMIN\Desktop\Doreamon cau ca\giphy (4).gif">
            <a:hlinkClick r:id="rId7" action="ppaction://hlinksldjump"/>
          </p:cNvPr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44000" y="2708910"/>
            <a:ext cx="809626" cy="74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7" descr="C:\Users\ADMIN\Desktop\Doreamon cau ca\animated-tropical-fish-5-2.gif">
            <a:hlinkClick r:id="rId9" action="ppaction://hlinksldjump"/>
          </p:cNvPr>
          <p:cNvPicPr>
            <a:picLocks noChangeAspect="1" noChangeArrowheads="1" noCrop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9726" y="3383347"/>
            <a:ext cx="799726" cy="62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C:\Users\ADMIN\Desktop\Doreamon cau ca\largemouth_bass_swimming_hg_clr1.gif">
            <a:hlinkClick r:id="rId11" action="ppaction://hlinksldjump"/>
          </p:cNvPr>
          <p:cNvPicPr>
            <a:picLocks noChangeAspect="1" noChangeArrowheads="1" noCrop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033556" y="3885511"/>
            <a:ext cx="1406848" cy="82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ADMIN\Desktop\Doreamon cau ca\animated-emperor-fish.gif">
            <a:hlinkClick r:id="rId13" action="ppaction://hlinksldjump"/>
          </p:cNvPr>
          <p:cNvPicPr>
            <a:picLocks noChangeAspect="1" noChangeArrowheads="1" noCrop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0200" y="2625892"/>
            <a:ext cx="1028700" cy="72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ADMIN\Desktop\Doreamon cau ca\seahorse-animated-clipart-1.jpg"/>
          <p:cNvPicPr>
            <a:picLocks noChangeAspect="1" noChangeArrowheads="1" noCrop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4273550"/>
            <a:ext cx="6096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C:\Users\ADMIN\Desktop\Doreamon cau ca\largemouth_bass_swimming_hg_clr1.gif">
            <a:hlinkClick r:id="rId16" action="ppaction://hlinksldjump"/>
          </p:cNvPr>
          <p:cNvPicPr>
            <a:picLocks noChangeAspect="1" noChangeArrowheads="1" noCrop="1"/>
          </p:cNvPicPr>
          <p:nvPr/>
        </p:nvPicPr>
        <p:blipFill>
          <a:blip r:embed="rId1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6400" y="4248150"/>
            <a:ext cx="1127806" cy="56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xplosion 1 1"/>
          <p:cNvSpPr/>
          <p:nvPr/>
        </p:nvSpPr>
        <p:spPr>
          <a:xfrm>
            <a:off x="6747556" y="201930"/>
            <a:ext cx="2286000" cy="1546860"/>
          </a:xfrm>
          <a:prstGeom prst="irregularSeal1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CHÚC MỪNG</a:t>
            </a:r>
            <a:endParaRPr lang="en-US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Explosion 1 14"/>
          <p:cNvSpPr/>
          <p:nvPr/>
        </p:nvSpPr>
        <p:spPr>
          <a:xfrm>
            <a:off x="6705600" y="209550"/>
            <a:ext cx="2286000" cy="1546860"/>
          </a:xfrm>
          <a:prstGeom prst="irregularSeal1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CHÚC MỪNG</a:t>
            </a:r>
            <a:endParaRPr lang="en-US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Explosion 1 15"/>
          <p:cNvSpPr/>
          <p:nvPr/>
        </p:nvSpPr>
        <p:spPr>
          <a:xfrm>
            <a:off x="6705600" y="209550"/>
            <a:ext cx="2286000" cy="1546860"/>
          </a:xfrm>
          <a:prstGeom prst="irregularSeal1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CHÚC MỪNG</a:t>
            </a:r>
            <a:endParaRPr lang="en-US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Explosion 1 22"/>
          <p:cNvSpPr/>
          <p:nvPr/>
        </p:nvSpPr>
        <p:spPr>
          <a:xfrm>
            <a:off x="6705600" y="209550"/>
            <a:ext cx="2286000" cy="1546860"/>
          </a:xfrm>
          <a:prstGeom prst="irregularSeal1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CHÚC MỪNG</a:t>
            </a:r>
            <a:endParaRPr lang="en-US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Explosion 1 23"/>
          <p:cNvSpPr/>
          <p:nvPr/>
        </p:nvSpPr>
        <p:spPr>
          <a:xfrm>
            <a:off x="6705600" y="209550"/>
            <a:ext cx="2286000" cy="1546860"/>
          </a:xfrm>
          <a:prstGeom prst="irregularSeal1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CHÚC MỪNG</a:t>
            </a:r>
            <a:endParaRPr lang="en-US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Explosion 1 24"/>
          <p:cNvSpPr/>
          <p:nvPr/>
        </p:nvSpPr>
        <p:spPr>
          <a:xfrm>
            <a:off x="6705600" y="209550"/>
            <a:ext cx="2286000" cy="1546860"/>
          </a:xfrm>
          <a:prstGeom prst="irregularSeal1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CHÚC MỪNG</a:t>
            </a:r>
            <a:endParaRPr lang="en-US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Explosion 1 25"/>
          <p:cNvSpPr/>
          <p:nvPr/>
        </p:nvSpPr>
        <p:spPr>
          <a:xfrm>
            <a:off x="6705600" y="209550"/>
            <a:ext cx="2286000" cy="1546860"/>
          </a:xfrm>
          <a:prstGeom prst="irregularSeal1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CHÚC MỪNG</a:t>
            </a:r>
            <a:endParaRPr lang="en-US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4094">
            <a:off x="3032334" y="2800627"/>
            <a:ext cx="1109715" cy="110971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1665"/>
            <a:ext cx="1055152" cy="1379011"/>
          </a:xfrm>
          <a:prstGeom prst="rect">
            <a:avLst/>
          </a:prstGeom>
        </p:spPr>
      </p:pic>
      <p:sp>
        <p:nvSpPr>
          <p:cNvPr id="28" name="Rounded Rectangle 27">
            <a:hlinkClick r:id="rId19" action="ppaction://hlinksldjump"/>
          </p:cNvPr>
          <p:cNvSpPr/>
          <p:nvPr/>
        </p:nvSpPr>
        <p:spPr>
          <a:xfrm>
            <a:off x="0" y="185314"/>
            <a:ext cx="1485900" cy="45720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BÀI MỚI</a:t>
            </a:r>
            <a:endParaRPr lang="en-US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07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0.02859 L 0.01597 0.03249 L 0.03107 -0.02859 L 0.04705 0.03249 L 0.06302 -0.02859 L 0.07795 0.03249 L 0.09392 -0.02859 L 0.10903 0.03249 L 0.125 -0.02859 L 0.14097 0.03249 L 0.15607 -0.02859 L 0.17205 0.03249 L 0.18698 -0.02859 L 0.20295 0.03249 L 0.21892 -0.02859 L 0.23403 0.03249 L 0.25 -0.02859 " pathEditMode="relative" rAng="0" ptsTypes="FFFFFFFFFFFFFFFFF">
                                      <p:cBhvr>
                                        <p:cTn id="6" dur="18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305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3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3889E-18 -3.35805E-6 L 1.12708 0.0034 " pathEditMode="relative" rAng="0" ptsTypes="AA">
                                      <p:cBhvr>
                                        <p:cTn id="14" dur="27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354" y="1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778E-17 0.02255 L 1.16667 0.00711 " pathEditMode="relative" rAng="0" ptsTypes="AA">
                                      <p:cBhvr>
                                        <p:cTn id="16" dur="37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3" y="-77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-0.00583 L -1.14427 0.00528 " pathEditMode="relative" rAng="0" ptsTypes="AA">
                                      <p:cBhvr>
                                        <p:cTn id="18" dur="3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135" y="55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61577E-6 L -1.15643 0.02443 " pathEditMode="relative" rAng="0" ptsTypes="AA">
                                      <p:cBhvr>
                                        <p:cTn id="20" dur="3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830" y="122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195 0.03306 L 1.19827 -0.04109 " pathEditMode="relative" rAng="0" ptsTypes="AA">
                                      <p:cBhvr>
                                        <p:cTn id="22" dur="3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816" y="-37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3.98517E-7 C -0.01598 -0.00927 -0.02986 -0.02843 -0.04601 -0.03677 C -0.05972 -0.04387 -0.07257 -0.04758 -0.08577 -0.05654 C -0.09445 -0.06241 -0.09584 -0.05592 -0.10643 -0.06766 C -0.12327 -0.0862 -0.14254 -0.09546 -0.16042 -0.10998 C -0.17709 -0.12358 -0.19167 -0.13902 -0.20955 -0.14674 C -0.21823 -0.15756 -0.22865 -0.16157 -0.2382 -0.1693 C -0.25365 -0.18165 -0.26789 -0.19463 -0.2842 -0.20328 C -0.28941 -0.20884 -0.29445 -0.21594 -0.3 -0.22027 C -0.30712 -0.22583 -0.31511 -0.22645 -0.32223 -0.2317 C -0.33716 -0.24282 -0.3507 -0.25981 -0.36667 -0.26537 C -0.37275 -0.27958 -0.375 -0.27989 -0.3842 -0.28514 C -0.3915 -0.29843 -0.40226 -0.30368 -0.40955 -0.31635 C -0.42032 -0.33581 -0.41476 -0.33087 -0.42379 -0.33612 C -0.43177 -0.35064 -0.44202 -0.3633 -0.44931 -0.37844 C -0.46355 -0.40779 -0.44532 -0.37442 -0.45868 -0.39821 C -0.46302 -0.41737 -0.47049 -0.43158 -0.47622 -0.44919 C -0.47674 -0.45289 -0.47657 -0.45722 -0.47778 -0.46031 C -0.47882 -0.46309 -0.4816 -0.46278 -0.48264 -0.46587 C -0.48403 -0.47019 -0.48334 -0.47544 -0.4842 -0.48008 C -0.48646 -0.49151 -0.49271 -0.49676 -0.49532 -0.5085 C -0.49705 -0.51684 -0.49775 -0.5258 -0.5 -0.53383 C -0.50313 -0.54464 -0.5066 -0.55577 -0.50799 -0.56781 C -0.51164 -0.59778 -0.50764 -0.57368 -0.51111 -0.59315 C -0.51667 -0.67347 -0.51493 -0.64072 -0.51111 -0.80198 C -0.51094 -0.81187 -0.50261 -0.81928 -0.49844 -0.82175 C -0.48212 -0.85234 -0.46736 -0.81588 -0.454 -0.80785 C -0.44983 -0.80229 -0.44566 -0.79611 -0.44132 -0.79086 C -0.4382 -0.78715 -0.43177 -0.77943 -0.43177 -0.77943 C -0.42674 -0.76615 -0.41945 -0.75472 -0.41598 -0.73989 C -0.41198 -0.7229 -0.41424 -0.73031 -0.40955 -0.71734 C -0.40764 -0.69386 -0.40157 -0.67038 -0.40157 -0.6469 " pathEditMode="relative" ptsTypes="fffffffffffffffffffffffffffffffA">
                                      <p:cBhvr>
                                        <p:cTn id="2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5.02317E-6 C -0.00851 -0.02565 -0.01875 -0.04913 -0.02865 -0.07353 C -0.03507 -0.08898 -0.03959 -0.10628 -0.04601 -0.12142 C -0.05018 -0.14459 -0.04757 -0.13316 -0.054 -0.1554 C -0.05712 -0.17764 -0.05295 -0.15509 -0.06198 -0.18073 C -0.06285 -0.1832 -0.06268 -0.18691 -0.06354 -0.18938 C -0.0665 -0.19772 -0.06945 -0.20266 -0.07309 -0.20915 C -0.07657 -0.24004 -0.08889 -0.26599 -0.09688 -0.29411 C -0.09861 -0.30585 -0.10191 -0.31388 -0.10469 -0.32469 C -0.11059 -0.34786 -0.11545 -0.37196 -0.12066 -0.39544 C -0.12483 -0.41459 -0.12327 -0.43374 -0.12865 -0.45197 C -0.12917 -0.4566 -0.12952 -0.46155 -0.13021 -0.46618 C -0.13108 -0.47174 -0.13334 -0.48286 -0.13334 -0.48286 C -0.13247 -0.56349 -0.14219 -0.62281 -0.1191 -0.68645 C -0.1165 -0.70467 -0.10973 -0.71518 -0.10313 -0.72877 C -0.08455 -0.76708 -0.0717 -0.79488 -0.04289 -0.80785 C -0.00209 -0.80538 0.04045 -0.82021 0.07465 -0.77665 C 0.08906 -0.75812 0.1 -0.7334 0.11111 -0.709 C 0.11527 -0.69973 0.12066 -0.6778 0.12066 -0.6778 C 0.12448 -0.64412 0.12378 -0.65926 0.12378 -0.63269 " pathEditMode="relative" ptsTypes="fffffffffffffffffffA">
                                      <p:cBhvr>
                                        <p:cTn id="4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3194 0.02166 C -0.33316 0.04165 -0.33125 0.05192 -0.34149 0.06525 C -0.34427 0.07607 -0.34219 0.06941 -0.3493 0.08385 C -0.35226 0.08968 -0.34948 0.09106 -0.35417 0.09634 C -0.3559 0.09828 -0.35833 0.09884 -0.36042 0.10023 C -0.36389 0.11244 -0.36753 0.12466 -0.37326 0.13548 C -0.37552 0.14492 -0.37864 0.15575 -0.38264 0.16436 C -0.38455 0.16852 -0.38698 0.17269 -0.38906 0.17685 C -0.3901 0.17879 -0.39219 0.18324 -0.39219 0.18324 C -0.39392 0.1924 -0.39757 0.19878 -0.40017 0.20794 C -0.40347 0.21905 -0.41094 0.24348 -0.41771 0.25347 C -0.41944 0.25597 -0.42205 0.25708 -0.42396 0.25958 C -0.43177 0.26985 -0.43802 0.2829 -0.44774 0.29068 C -0.45642 0.29762 -0.46545 0.30012 -0.47483 0.30511 C -0.48542 0.31094 -0.49549 0.31872 -0.5066 0.32177 C -0.51424 0.32704 -0.52187 0.32788 -0.53038 0.3301 C -0.54028 0.33676 -0.55121 0.33843 -0.56215 0.34065 C -0.5743 0.33982 -0.58663 0.34037 -0.59861 0.33815 C -0.6158 0.33537 -0.63281 0.31705 -0.6493 0.30928 C -0.65642 0.30012 -0.6658 0.29428 -0.67483 0.28873 C -0.68264 0.27818 -0.68385 0.28179 -0.69062 0.2743 C -0.69566 0.26847 -0.70174 0.26319 -0.70486 0.2557 C -0.7059 0.25292 -0.7066 0.24959 -0.70816 0.24709 C -0.71285 0.23987 -0.71996 0.23487 -0.72396 0.22654 C -0.73038 0.2135 -0.73437 0.20073 -0.73993 0.18712 C -0.75555 0.14964 -0.73837 0.19406 -0.75104 0.16658 C -0.75295 0.16269 -0.75399 0.15825 -0.75573 0.15409 C -0.75764 0.14992 -0.76007 0.14576 -0.76215 0.14159 C -0.76267 0.13965 -0.76285 0.13715 -0.76371 0.13548 C -0.76649 0.12938 -0.77083 0.12493 -0.77326 0.11883 C -0.77656 0.11022 -0.77882 0.10245 -0.78264 0.09412 C -0.78698 0.0683 -0.78073 0.09662 -0.78906 0.07746 C -0.7901 0.07496 -0.78976 0.07163 -0.79062 0.06913 C -0.79184 0.06552 -0.79392 0.06219 -0.79549 0.05886 C -0.79965 0.0397 -0.80312 0.0186 -0.80972 0.00084 C -0.81371 -0.02637 -0.80781 0.00611 -0.81597 -0.01776 C -0.81753 -0.02221 -0.81858 -0.03914 -0.81927 -0.04247 C -0.8217 -0.05524 -0.82292 -0.05108 -0.82708 -0.06329 C -0.83351 -0.08134 -0.83437 -0.10133 -0.84149 -0.1191 C -0.84444 -0.14325 -0.84896 -0.16518 -0.85104 -0.18961 C -0.85069 -0.21599 -0.86094 -0.294 -0.84774 -0.34064 C -0.84479 -0.35063 -0.84097 -0.37229 -0.83507 -0.38006 C -0.82986 -0.38673 -0.82465 -0.3895 -0.81771 -0.39228 C -0.79861 -0.39172 -0.77951 -0.39172 -0.76042 -0.39033 C -0.75573 -0.39006 -0.75503 -0.38673 -0.75104 -0.38395 C -0.74739 -0.38145 -0.73976 -0.38062 -0.73663 -0.38006 C -0.7309 -0.37507 -0.72413 -0.37035 -0.71771 -0.36757 C -0.71354 -0.36229 -0.70868 -0.36063 -0.7033 -0.3573 C -0.69427 -0.34536 -0.69896 -0.34841 -0.69062 -0.3448 C -0.68542 -0.33814 -0.68003 -0.33092 -0.67483 -0.32398 C -0.67326 -0.32204 -0.67205 -0.31871 -0.66996 -0.31787 C -0.6684 -0.31732 -0.66528 -0.31593 -0.66528 -0.31565 " pathEditMode="relative" rAng="0" ptsTypes="fffffffffffffffffffffffffffffffffffffffffffffffffffA">
                                      <p:cBhvr>
                                        <p:cTn id="5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24" y="-4747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44 -0.26568 C -0.45104 -0.25347 -0.44966 -0.23931 -0.45469 -0.22876 C -0.45712 -0.22154 -0.46007 -0.21516 -0.4625 -0.20849 C -0.4691 -0.17268 -0.46077 -0.21155 -0.47153 -0.17851 C -0.47327 -0.17268 -0.47448 -0.16574 -0.47639 -0.15991 C -0.47795 -0.15352 -0.48004 -0.14825 -0.48247 -0.1427 C -0.48907 -0.09939 -0.48177 -0.13159 -0.49827 -0.09411 C -0.51129 -0.06413 -0.52361 -0.0322 -0.53663 -0.00194 C -0.61476 0.11383 -0.57413 0.07496 -0.629 0.10439 C -0.65938 0.09217 -0.68733 0.06274 -0.71476 0.03193 C -0.73143 0.00333 -0.74948 -0.02443 -0.76545 -0.05497 C -0.77136 -0.06635 -0.77101 -0.09245 -0.77014 -0.1005 C -0.76528 -0.14409 -0.74948 -0.17212 -0.73368 -0.20461 C -0.70104 -0.24625 -0.69514 -0.28789 -0.65243 -0.26652 C -0.64427 -0.25708 -0.63368 -0.2457 -0.62431 -0.23376 C -0.60243 -0.19767 -0.57518 -0.17379 -0.57153 -0.12882 C -0.56302 -0.10661 -0.57188 -0.08662 -0.57761 -0.07024 C -0.60295 -0.03831 -0.62761 -0.00472 -0.65504 0.02388 C -0.66181 0.0311 -0.67153 0.03026 -0.67917 0.03554 C -0.7191 0.06247 -0.7592 0.09856 -0.80695 0.09995 C -0.8165 0.10022 -0.82587 0.09495 -0.83577 0.09273 C -0.84479 0.08495 -0.85365 0.0744 -0.86285 0.06719 C -0.8967 0.04053 -0.85365 0.0744 -0.88004 0.05775 C -0.8908 0.05108 -0.9007 0.03776 -0.91077 0.0261 C -0.93889 -0.01971 -0.98646 -0.0608 -0.99202 -0.11854 C -0.99809 -0.13381 -0.99809 -0.1452 -0.99966 -0.16324 C -1.00243 -0.19878 -0.99219 -0.21044 -0.98177 -0.23737 C -0.97275 -0.2593 -0.96337 -0.27957 -0.95573 -0.30233 C -0.94306 -0.32065 -0.9316 -0.34092 -0.91719 -0.35619 C -0.91424 -0.35897 -0.9092 -0.35563 -0.90469 -0.35702 C -0.89931 -0.35813 -0.8941 -0.36174 -0.88872 -0.36369 C -0.88247 -0.3623 -0.87882 -0.36424 -0.87275 -0.35841 C -0.85157 -0.3226 -0.83611 -0.31177 -0.8474 -0.27679 C -0.85417 -0.26735 -0.87188 -0.23126 -0.8882 -0.22349 C -0.89375 -0.22099 -0.9 -0.21877 -0.90625 -0.21766 C -0.9092 -0.21654 -0.91233 -0.21543 -0.91528 -0.2146 C -0.91841 -0.21516 -0.92136 -0.2121 -0.92118 -0.21183 C -0.94028 -0.23015 -0.94132 -0.22793 -0.96025 -0.27151 C -0.96285 -0.27679 -0.96111 -0.28345 -0.96181 -0.28789 C -0.96407 -0.30705 -0.96285 -0.31954 -0.96025 -0.33648 C -0.95851 -0.34814 -0.95452 -0.35924 -0.95313 -0.37146 C -0.95157 -0.37951 -0.95313 -0.38867 -0.95157 -0.39589 C -0.9507 -0.40089 -0.94827 -0.40394 -0.94653 -0.40866 C -0.93924 -0.42698 -0.93507 -0.44586 -0.92657 -0.46224 C -0.90417 -0.52804 -0.86684 -0.56746 -0.83299 -0.61965 C -0.82639 -0.6241 -0.82014 -0.62882 -0.81337 -0.63298 C -0.80747 -0.63631 -0.79288 -0.6352 -0.79254 -0.63492 C -0.77587 -0.62715 -0.8033 -0.63909 -0.77813 -0.63215 C -0.75886 -0.62687 -0.77153 -0.62854 -0.75851 -0.62188 C -0.74931 -0.6166 -0.73959 -0.61493 -0.73038 -0.60994 C -0.72066 -0.60355 -0.71059 -0.59578 -0.70104 -0.58856 " pathEditMode="relative" rAng="-2701046" ptsTypes="ffffffffffffffffffffffffffffffffffffffffffffffffffA">
                                      <p:cBhvr>
                                        <p:cTn id="66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65" y="5358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0"/>
                            </p:stCondLst>
                            <p:childTnLst>
                              <p:par>
                                <p:cTn id="7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000"/>
                            </p:stCondLst>
                            <p:childTnLst>
                              <p:par>
                                <p:cTn id="73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75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6" fill="hold">
                      <p:stCondLst>
                        <p:cond delay="0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733 -0.05004 C 0.33854 -0.03367 0.33924 -0.02039 0.34219 -0.00494 C 0.34375 0.01267 0.3474 0.02225 0.35174 0.03738 C 0.35642 0.05376 0.35295 0.04851 0.35799 0.06302 C 0.36181 0.07446 0.36649 0.08558 0.37066 0.0967 C 0.37517 0.10875 0.3816 0.10998 0.38819 0.11647 C 0.39531 0.12327 0.40174 0.13192 0.40885 0.13902 C 0.42101 0.15107 0.43663 0.15478 0.45017 0.15879 C 0.45868 0.16435 0.46823 0.16682 0.47708 0.17022 C 0.54427 0.16837 0.61146 0.16899 0.67865 0.16466 C 0.69688 0.16343 0.71476 0.14335 0.73264 0.13902 C 0.75313 0.12697 0.77396 0.11709 0.79462 0.10535 C 0.80017 0.10226 0.81042 0.09114 0.81042 0.09114 C 0.8125 0.08743 0.81441 0.0828 0.81684 0.07971 C 0.81823 0.07785 0.82014 0.07878 0.82153 0.07693 C 0.83229 0.06272 0.83507 0.05407 0.84844 0.04603 C 0.86528 0.02564 0.88003 0.00247 0.89774 -0.01606 C 0.9059 -0.0244 0.91076 -0.04016 0.9184 -0.05004 C 0.92587 -0.07043 0.92188 -0.0624 0.92951 -0.07538 C 0.93299 -0.09453 0.93021 -0.08155 0.94063 -0.11214 C 0.94288 -0.11893 0.9434 -0.12758 0.94531 -0.13469 C 0.94809 -0.14581 0.95191 -0.15755 0.95486 -0.16867 C 0.95885 -0.20512 0.95608 -0.18813 0.96285 -0.21964 C 0.96875 -0.30985 0.96719 -0.26475 0.96285 -0.40871 C 0.96233 -0.42323 0.9625 -0.42107 0.95799 -0.42848 C 0.9559 -0.45072 0.95243 -0.46895 0.94531 -0.48779 C 0.93993 -0.51776 0.93229 -0.54186 0.9184 -0.56132 C 0.9151 -0.56595 0.91458 -0.56935 0.91042 -0.57275 C 0.89792 -0.58263 0.88507 -0.59005 0.8724 -0.59808 C 0.85069 -0.61167 0.82882 -0.62496 0.80573 -0.62897 C 0.78264 -0.64597 0.75295 -0.6438 0.72795 -0.64597 C 0.65017 -0.64473 0.6 -0.6679 0.53733 -0.63206 C 0.53194 -0.62187 0.52465 -0.6231 0.5184 -0.61507 C 0.50799 -0.60179 0.51892 -0.60951 0.50885 -0.60364 C 0.50052 -0.58912 0.49878 -0.57584 0.49288 -0.55854 C 0.48542 -0.5366 0.47552 -0.51745 0.46753 -0.49644 C 0.46528 -0.4844 0.46285 -0.48501 0.45799 -0.47667 C 0.45486 -0.45968 0.44688 -0.46061 0.44688 -0.44269 " pathEditMode="relative" ptsTypes="fffffffffffffffffffffffffffffffffffffA">
                                      <p:cBhvr>
                                        <p:cTn id="7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88" restart="whenNotActive" fill="hold" evtFilter="cancelBubble" nodeType="interactiveSeq">
                <p:stCondLst>
                  <p:cond evt="onClick" delay="0">
                    <p:tgtEl>
                      <p:spTgt spid="10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9" fill="hold">
                      <p:stCondLst>
                        <p:cond delay="0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67 0.08187 C 0.4908 0.09762 0.48524 0.11091 0.47448 0.11585 C 0.46198 0.13222 0.44462 0.12975 0.43003 0.1384 C 0.40104 0.13747 0.36597 0.14705 0.33628 0.13006 C 0.32934 0.11739 0.32101 0.11647 0.3125 0.1072 C 0.3059 0.10009 0.29948 0.09299 0.29323 0.08465 C 0.29115 0.08156 0.28976 0.076 0.28715 0.07353 C 0.2842 0.07105 0.28073 0.07167 0.2776 0.07075 C 0.27292 0.06271 0.26962 0.05252 0.26476 0.0451 C 0.2592 0.03676 0.2474 0.02255 0.2474 0.02286 C 0.24358 0.00216 0.24965 0.02842 0.23785 0.00556 C 0.23038 -0.00927 0.22656 -0.03707 0.21736 -0.04788 C 0.20764 -0.07569 0.2125 -0.06395 0.20295 -0.08464 C 0.20087 -0.09608 0.19618 -0.10164 0.1934 -0.11307 C 0.18958 -0.12851 0.18924 -0.14643 0.18229 -0.15817 C 0.17726 -0.17701 0.175 -0.19771 0.17118 -0.21748 C 0.1651 -0.28916 0.15208 -0.38276 0.1776 -0.44331 C 0.17778 -0.44516 0.17969 -0.46772 0.18073 -0.47173 C 0.18142 -0.47451 0.18316 -0.47513 0.18403 -0.47729 C 0.18941 -0.48934 0.19253 -0.50262 0.19983 -0.51127 C 0.20903 -0.53568 0.19653 -0.50633 0.20781 -0.5224 C 0.20938 -0.52456 0.20938 -0.52919 0.21094 -0.53105 C 0.21979 -0.54217 0.22587 -0.54031 0.23472 -0.54804 C 0.24913 -0.5607 0.22865 -0.54618 0.24583 -0.55916 C 0.26198 -0.57152 0.2809 -0.57831 0.29826 -0.58171 C 0.32205 -0.58078 0.34566 -0.58109 0.36962 -0.57893 C 0.37813 -0.578 0.40608 -0.56657 0.4125 -0.55916 C 0.41563 -0.55545 0.41823 -0.54958 0.42188 -0.54804 C 0.42431 -0.54711 0.43073 -0.54464 0.43299 -0.54217 C 0.43958 -0.53537 0.44514 -0.52363 0.45226 -0.51962 C 0.46302 -0.50015 0.45799 -0.50695 0.46649 -0.49706 C 0.4684 -0.49212 0.47118 -0.4881 0.47292 -0.48285 C 0.48003 -0.46215 0.46684 -0.4881 0.47917 -0.46617 C 0.48542 -0.43126 0.50174 -0.40439 0.50938 -0.37009 C 0.5151 -0.34445 0.51563 -0.32159 0.51563 -0.29379 " pathEditMode="relative" rAng="0" ptsTypes="ffffffffffffffffffffffffffffffffffA">
                                      <p:cBhvr>
                                        <p:cTn id="92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5" y="-29935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0"/>
                            </p:stCondLst>
                            <p:childTnLst>
                              <p:par>
                                <p:cTn id="9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0"/>
                  </p:tgtEl>
                </p:cond>
              </p:nextCondLst>
            </p:seq>
            <p:seq concurrent="1" nextAc="seek">
              <p:cTn id="101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2" fill="hold">
                      <p:stCondLst>
                        <p:cond delay="0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717 -0.06605 C 0.56805 -0.05 0.56805 -0.05154 0.5592 -0.04629 C 0.53819 -0.01635 0.50885 -0.01358 0.48281 -0.00926 C 0.47483 -0.00463 0.46701 -0.00493 0.4592 0.00062 C 0.45226 -0.0003 0.44531 -4.19753E-6 0.43819 -0.00185 C 0.42951 -0.00401 0.42187 -0.01543 0.41337 -0.01913 C 0.40781 -0.0216 0.40226 -0.02407 0.3967 -0.02654 C 0.37726 -0.04722 0.3566 -0.06543 0.33698 -0.0858 C 0.33437 -0.08858 0.32378 -0.09969 0.32031 -0.10555 C 0.3151 -0.11419 0.30503 -0.13271 0.30503 -0.13271 C 0.30312 -0.14938 0.29774 -0.15679 0.29253 -0.16975 C 0.29045 -0.1753 0.28941 -0.18209 0.28698 -0.18703 C 0.28351 -0.19382 0.27812 -0.19784 0.27448 -0.20432 C 0.26302 -0.26543 0.2401 -0.31697 0.23559 -0.38209 C 0.23507 -0.40586 0.23403 -0.42993 0.2342 -0.4537 C 0.23455 -0.49197 0.23646 -0.59351 0.25642 -0.62901 C 0.25798 -0.6429 0.26007 -0.64753 0.26476 -0.65864 C 0.2651 -0.66049 0.26875 -0.6895 0.27031 -0.69321 C 0.27778 -0.71142 0.28646 -0.71975 0.2967 -0.73024 C 0.30017 -0.73364 0.30278 -0.73981 0.30642 -0.74259 C 0.31545 -0.74969 0.32917 -0.75246 0.33837 -0.75493 C 0.35694 -0.75277 0.37292 -0.74629 0.39114 -0.74012 C 0.39548 -0.73858 0.40191 -0.73827 0.40642 -0.73518 C 0.41423 -0.72993 0.42187 -0.72654 0.42986 -0.72284 C 0.43802 -0.71944 0.44167 -0.71327 0.45087 -0.71049 C 0.4559 -0.70432 0.46996 -0.68426 0.47569 -0.68086 C 0.47899 -0.66944 0.48246 -0.6679 0.48698 -0.65864 C 0.49358 -0.64506 0.49774 -0.62777 0.50226 -0.61172 " pathEditMode="relative" ptsTypes="fffffffffffffffffffffffffffA">
                                      <p:cBhvr>
                                        <p:cTn id="10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000"/>
                            </p:stCondLst>
                            <p:childTnLst>
                              <p:par>
                                <p:cTn id="10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12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5" grpId="0" animBg="1"/>
      <p:bldP spid="15" grpId="1" animBg="1"/>
      <p:bldP spid="16" grpId="0" animBg="1"/>
      <p:bldP spid="16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ADMIN\Desktop\Tai nguyen thiet ke tro choi\Bảng gỗ\1a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437" y="4564827"/>
            <a:ext cx="1228564" cy="57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ình ảnh có liên qua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64074" y="-1073326"/>
            <a:ext cx="2768254" cy="518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ình ảnh có liên qua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819524" y="2047874"/>
            <a:ext cx="1828800" cy="394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19400" y="1200150"/>
            <a:ext cx="3636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0033CC"/>
                </a:solidFill>
              </a:rPr>
              <a:t>Thầy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cô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điền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câu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hỏi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tại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đây</a:t>
            </a:r>
            <a:endParaRPr lang="en-US" sz="2400" dirty="0">
              <a:solidFill>
                <a:srgbClr val="0033CC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14970" y="3569553"/>
            <a:ext cx="2757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0033CC"/>
                </a:solidFill>
              </a:rPr>
              <a:t>Thầy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cô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điền</a:t>
            </a:r>
            <a:r>
              <a:rPr lang="en-US" sz="2400" dirty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đáp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án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</a:p>
          <a:p>
            <a:pPr algn="ctr"/>
            <a:r>
              <a:rPr lang="en-US" sz="2400" dirty="0" err="1" smtClean="0">
                <a:solidFill>
                  <a:srgbClr val="0033CC"/>
                </a:solidFill>
              </a:rPr>
              <a:t>tại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đây</a:t>
            </a:r>
            <a:endParaRPr lang="en-US" sz="2400" dirty="0">
              <a:solidFill>
                <a:srgbClr val="0033CC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444" y="2905297"/>
            <a:ext cx="1595955" cy="208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8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ADMIN\Desktop\Tai nguyen thiet ke tro choi\Bảng gỗ\1a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437" y="4564827"/>
            <a:ext cx="1228564" cy="57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ình ảnh có liên qua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64074" y="-1073326"/>
            <a:ext cx="2768254" cy="518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ình ảnh có liên qua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819524" y="2047874"/>
            <a:ext cx="1828800" cy="394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19400" y="1200150"/>
            <a:ext cx="3636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0033CC"/>
                </a:solidFill>
              </a:rPr>
              <a:t>Thầy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cô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điền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câu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hỏi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tại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đây</a:t>
            </a:r>
            <a:endParaRPr lang="en-US" sz="2400" dirty="0">
              <a:solidFill>
                <a:srgbClr val="0033CC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14970" y="3569553"/>
            <a:ext cx="2757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0033CC"/>
                </a:solidFill>
              </a:rPr>
              <a:t>Thầy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cô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điền</a:t>
            </a:r>
            <a:r>
              <a:rPr lang="en-US" sz="2400" dirty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đáp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án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</a:p>
          <a:p>
            <a:pPr algn="ctr"/>
            <a:r>
              <a:rPr lang="en-US" sz="2400" dirty="0" err="1" smtClean="0">
                <a:solidFill>
                  <a:srgbClr val="0033CC"/>
                </a:solidFill>
              </a:rPr>
              <a:t>tại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đây</a:t>
            </a:r>
            <a:endParaRPr lang="en-US" sz="2400" dirty="0">
              <a:solidFill>
                <a:srgbClr val="0033CC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942150"/>
            <a:ext cx="1595955" cy="208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68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ADMIN\Desktop\Tai nguyen thiet ke tro choi\Bảng gỗ\1a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437" y="4564827"/>
            <a:ext cx="1228564" cy="57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ình ảnh có liên qua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64074" y="-1073326"/>
            <a:ext cx="2768254" cy="518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ình ảnh có liên qua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819524" y="2047874"/>
            <a:ext cx="1828800" cy="394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19400" y="1200150"/>
            <a:ext cx="3636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0033CC"/>
                </a:solidFill>
              </a:rPr>
              <a:t>Thầy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cô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điền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câu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hỏi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tại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đây</a:t>
            </a:r>
            <a:endParaRPr lang="en-US" sz="2400" dirty="0">
              <a:solidFill>
                <a:srgbClr val="0033CC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14970" y="3569553"/>
            <a:ext cx="2757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0033CC"/>
                </a:solidFill>
              </a:rPr>
              <a:t>Thầy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cô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điền</a:t>
            </a:r>
            <a:r>
              <a:rPr lang="en-US" sz="2400" dirty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đáp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án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</a:p>
          <a:p>
            <a:pPr algn="ctr"/>
            <a:r>
              <a:rPr lang="en-US" sz="2400" dirty="0" err="1" smtClean="0">
                <a:solidFill>
                  <a:srgbClr val="0033CC"/>
                </a:solidFill>
              </a:rPr>
              <a:t>tại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đây</a:t>
            </a:r>
            <a:endParaRPr lang="en-US" sz="2400" dirty="0">
              <a:solidFill>
                <a:srgbClr val="0033CC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905297"/>
            <a:ext cx="1595955" cy="208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68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ADMIN\Desktop\Tai nguyen thiet ke tro choi\Bảng gỗ\1a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437" y="4564827"/>
            <a:ext cx="1228564" cy="57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ình ảnh có liên qua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64074" y="-1073326"/>
            <a:ext cx="2768254" cy="518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ình ảnh có liên qua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819524" y="2047874"/>
            <a:ext cx="1828800" cy="394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19400" y="1200150"/>
            <a:ext cx="3636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0033CC"/>
                </a:solidFill>
              </a:rPr>
              <a:t>Thầy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cô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điền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câu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hỏi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tại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đây</a:t>
            </a:r>
            <a:endParaRPr lang="en-US" sz="2400" dirty="0">
              <a:solidFill>
                <a:srgbClr val="0033CC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14970" y="3569553"/>
            <a:ext cx="2757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0033CC"/>
                </a:solidFill>
              </a:rPr>
              <a:t>Thầy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cô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điền</a:t>
            </a:r>
            <a:r>
              <a:rPr lang="en-US" sz="2400" dirty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đáp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án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</a:p>
          <a:p>
            <a:pPr algn="ctr"/>
            <a:r>
              <a:rPr lang="en-US" sz="2400" dirty="0" err="1" smtClean="0">
                <a:solidFill>
                  <a:srgbClr val="0033CC"/>
                </a:solidFill>
              </a:rPr>
              <a:t>tại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đây</a:t>
            </a:r>
            <a:endParaRPr lang="en-US" sz="2400" dirty="0">
              <a:solidFill>
                <a:srgbClr val="0033CC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444" y="2905297"/>
            <a:ext cx="1595955" cy="208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68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ADMIN\Desktop\Tai nguyen thiet ke tro choi\Bảng gỗ\1a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437" y="4564827"/>
            <a:ext cx="1228564" cy="57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ình ảnh có liên qua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64074" y="-1073326"/>
            <a:ext cx="2768254" cy="518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ình ảnh có liên qua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819524" y="2047874"/>
            <a:ext cx="1828800" cy="394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19400" y="1200150"/>
            <a:ext cx="3636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0033CC"/>
                </a:solidFill>
              </a:rPr>
              <a:t>Thầy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cô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điền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câu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hỏi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tại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đây</a:t>
            </a:r>
            <a:endParaRPr lang="en-US" sz="2400" dirty="0">
              <a:solidFill>
                <a:srgbClr val="0033CC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14970" y="3569553"/>
            <a:ext cx="2757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0033CC"/>
                </a:solidFill>
              </a:rPr>
              <a:t>Thầy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cô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điền</a:t>
            </a:r>
            <a:r>
              <a:rPr lang="en-US" sz="2400" dirty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đáp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án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</a:p>
          <a:p>
            <a:pPr algn="ctr"/>
            <a:r>
              <a:rPr lang="en-US" sz="2400" dirty="0" err="1" smtClean="0">
                <a:solidFill>
                  <a:srgbClr val="0033CC"/>
                </a:solidFill>
              </a:rPr>
              <a:t>tại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đây</a:t>
            </a:r>
            <a:endParaRPr lang="en-US" sz="2400" dirty="0">
              <a:solidFill>
                <a:srgbClr val="0033CC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444" y="2905297"/>
            <a:ext cx="1595955" cy="208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68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ADMIN\Desktop\Tai nguyen thiet ke tro choi\Bảng gỗ\1a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437" y="4564827"/>
            <a:ext cx="1228564" cy="57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ình ảnh có liên qua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64074" y="-1073326"/>
            <a:ext cx="2768254" cy="518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ình ảnh có liên qua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819524" y="2047874"/>
            <a:ext cx="1828800" cy="394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19400" y="1200150"/>
            <a:ext cx="3636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0033CC"/>
                </a:solidFill>
              </a:rPr>
              <a:t>Thầy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cô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điền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câu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hỏi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tại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đây</a:t>
            </a:r>
            <a:endParaRPr lang="en-US" sz="2400" dirty="0">
              <a:solidFill>
                <a:srgbClr val="0033CC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14970" y="3569553"/>
            <a:ext cx="2757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0033CC"/>
                </a:solidFill>
              </a:rPr>
              <a:t>Thầy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cô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điền</a:t>
            </a:r>
            <a:r>
              <a:rPr lang="en-US" sz="2400" dirty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đáp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án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</a:p>
          <a:p>
            <a:pPr algn="ctr"/>
            <a:r>
              <a:rPr lang="en-US" sz="2400" dirty="0" err="1" smtClean="0">
                <a:solidFill>
                  <a:srgbClr val="0033CC"/>
                </a:solidFill>
              </a:rPr>
              <a:t>tại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đây</a:t>
            </a:r>
            <a:endParaRPr lang="en-US" sz="2400" dirty="0">
              <a:solidFill>
                <a:srgbClr val="0033CC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444" y="2905297"/>
            <a:ext cx="1595955" cy="208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68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ADMIN\Desktop\Tai nguyen thiet ke tro choi\Bảng gỗ\1a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437" y="4564827"/>
            <a:ext cx="1228564" cy="57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ình ảnh có liên qua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64074" y="-1073326"/>
            <a:ext cx="2768254" cy="518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ình ảnh có liên qua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819524" y="2047874"/>
            <a:ext cx="1828800" cy="394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19400" y="1200150"/>
            <a:ext cx="3636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0033CC"/>
                </a:solidFill>
              </a:rPr>
              <a:t>Thầy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cô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điền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câu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hỏi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tại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đây</a:t>
            </a:r>
            <a:endParaRPr lang="en-US" sz="2400" dirty="0">
              <a:solidFill>
                <a:srgbClr val="0033CC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14970" y="3569553"/>
            <a:ext cx="2757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0033CC"/>
                </a:solidFill>
              </a:rPr>
              <a:t>Thầy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cô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điền</a:t>
            </a:r>
            <a:r>
              <a:rPr lang="en-US" sz="2400" dirty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đáp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án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</a:p>
          <a:p>
            <a:pPr algn="ctr"/>
            <a:r>
              <a:rPr lang="en-US" sz="2400" dirty="0" err="1" smtClean="0">
                <a:solidFill>
                  <a:srgbClr val="0033CC"/>
                </a:solidFill>
              </a:rPr>
              <a:t>tại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</a:rPr>
              <a:t>đây</a:t>
            </a:r>
            <a:endParaRPr lang="en-US" sz="2400" dirty="0">
              <a:solidFill>
                <a:srgbClr val="0033CC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444" y="2905297"/>
            <a:ext cx="1595955" cy="208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68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1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&quot;/&gt;&lt;property id=&quot;20307&quot; value=&quot;264&quot;/&gt;&lt;/object&gt;&lt;object type=&quot;3&quot; unique_id=&quot;10004&quot;&gt;&lt;property id=&quot;20148&quot; value=&quot;5&quot;/&gt;&lt;property id=&quot;20300&quot; value=&quot;Slide 2&quot;/&gt;&lt;property id=&quot;20307&quot; value=&quot;256&quot;/&gt;&lt;/object&gt;&lt;object type=&quot;3&quot; unique_id=&quot;10005&quot;&gt;&lt;property id=&quot;20148&quot; value=&quot;5&quot;/&gt;&lt;property id=&quot;20300&quot; value=&quot;Slide 3&quot;/&gt;&lt;property id=&quot;20307&quot; value=&quot;257&quot;/&gt;&lt;/object&gt;&lt;object type=&quot;3&quot; unique_id=&quot;10006&quot;&gt;&lt;property id=&quot;20148&quot; value=&quot;5&quot;/&gt;&lt;property id=&quot;20300&quot; value=&quot;Slide 4&quot;/&gt;&lt;property id=&quot;20307&quot; value=&quot;258&quot;/&gt;&lt;/object&gt;&lt;object type=&quot;3&quot; unique_id=&quot;10007&quot;&gt;&lt;property id=&quot;20148&quot; value=&quot;5&quot;/&gt;&lt;property id=&quot;20300&quot; value=&quot;Slide 5&quot;/&gt;&lt;property id=&quot;20307&quot; value=&quot;259&quot;/&gt;&lt;/object&gt;&lt;object type=&quot;3&quot; unique_id=&quot;10008&quot;&gt;&lt;property id=&quot;20148&quot; value=&quot;5&quot;/&gt;&lt;property id=&quot;20300&quot; value=&quot;Slide 6&quot;/&gt;&lt;property id=&quot;20307&quot; value=&quot;260&quot;/&gt;&lt;/object&gt;&lt;object type=&quot;3&quot; unique_id=&quot;10009&quot;&gt;&lt;property id=&quot;20148&quot; value=&quot;5&quot;/&gt;&lt;property id=&quot;20300&quot; value=&quot;Slide 7&quot;/&gt;&lt;property id=&quot;20307&quot; value=&quot;261&quot;/&gt;&lt;/object&gt;&lt;object type=&quot;3&quot; unique_id=&quot;10010&quot;&gt;&lt;property id=&quot;20148&quot; value=&quot;5&quot;/&gt;&lt;property id=&quot;20300&quot; value=&quot;Slide 8&quot;/&gt;&lt;property id=&quot;20307&quot; value=&quot;262&quot;/&gt;&lt;/object&gt;&lt;object type=&quot;3&quot; unique_id=&quot;10011&quot;&gt;&lt;property id=&quot;20148&quot; value=&quot;5&quot;/&gt;&lt;property id=&quot;20300&quot; value=&quot;Slide 9&quot;/&gt;&lt;property id=&quot;20307&quot; value=&quot;263&quot;/&gt;&lt;/object&gt;&lt;object type=&quot;3&quot; unique_id=&quot;10045&quot;&gt;&lt;property id=&quot;20148&quot; value=&quot;5&quot;/&gt;&lt;property id=&quot;20300&quot; value=&quot;Slide 10&quot;/&gt;&lt;property id=&quot;20307&quot; value=&quot;265&quot;/&gt;&lt;/object&gt;&lt;/object&gt;&lt;object type=&quot;8&quot; unique_id=&quot;10022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</Words>
  <Application>Microsoft Office PowerPoint</Application>
  <PresentationFormat>On-screen Show (16:9)</PresentationFormat>
  <Paragraphs>32</Paragraphs>
  <Slides>10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thuvienhoclieu.com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thuvienhoclieu.com</dc:title>
  <dc:creator>thuvienhoclieu.com</dc:creator>
  <cp:keywords>thuvienhoclieu.com</cp:keywords>
  <dc:description>thuvienhoclieu.com</dc:description>
  <cp:lastModifiedBy/>
  <cp:revision>1</cp:revision>
  <dcterms:created xsi:type="dcterms:W3CDTF">2021-08-13T15:47:57Z</dcterms:created>
  <dcterms:modified xsi:type="dcterms:W3CDTF">2021-08-13T15:47:59Z</dcterms:modified>
</cp:coreProperties>
</file>